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7772400" cx="10058400"/>
  <p:notesSz cx="6858000" cy="9144000"/>
  <p:embeddedFontLst>
    <p:embeddedFont>
      <p:font typeface="Old Standard TT"/>
      <p:regular r:id="rId32"/>
      <p:bold r:id="rId33"/>
      <p: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OldStandardTT-bold.fntdata"/><Relationship Id="rId10" Type="http://schemas.openxmlformats.org/officeDocument/2006/relationships/slide" Target="slides/slide5.xml"/><Relationship Id="rId32" Type="http://schemas.openxmlformats.org/officeDocument/2006/relationships/font" Target="fonts/OldStandardTT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font" Target="fonts/OldStandardTT-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5154c8d61_0_135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45154c8d61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45154c8d61_0_14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45154c8d61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45154c8d61_0_163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45154c8d61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45154c8d61_0_177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45154c8d61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45154c8d61_0_191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45154c8d61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4ed07c50dc_0_8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4ed07c50dc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4ed07c50dc_0_98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4ed07c50dc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4ed07c50dc_0_112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4ed07c50dc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4ed07c50dc_0_12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4ed07c50dc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4ed07c50dc_0_14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4ed07c50dc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5154c8d61_0_107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5154c8d61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4ed07c50dc_0_15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4ed07c50dc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4ed07c50dc_0_168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4ed07c50dc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4ed07c50dc_0_182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4ed07c50dc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4ed07c50dc_0_19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4ed07c50dc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4ed07c50dc_0_21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4ed07c50dc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4ed07c50dc_0_22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4ed07c50dc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4ed07c50dc_0_238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4ed07c50dc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ed07c50dc_0_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ed07c50d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ed07c50dc_0_1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ed07c50d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ed07c50dc_0_28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ed07c50d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ed07c50dc_0_42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4ed07c50dc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ed07c50dc_0_56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ed07c50d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ed07c50dc_0_7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ed07c50dc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45154c8d61_0_121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45154c8d61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51"/>
            <a:ext cx="10058400" cy="2586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706128" y="5436222"/>
            <a:ext cx="429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63970" y="2860987"/>
            <a:ext cx="8930400" cy="2301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63970" y="5803632"/>
            <a:ext cx="8930400" cy="1190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78325" y="5308488"/>
            <a:ext cx="1525275" cy="25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11575" y="7405728"/>
            <a:ext cx="1525275" cy="25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hasCustomPrompt="1" type="title"/>
          </p:nvPr>
        </p:nvSpPr>
        <p:spPr>
          <a:xfrm>
            <a:off x="342870" y="1571027"/>
            <a:ext cx="9372600" cy="3183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9pPr>
          </a:lstStyle>
          <a:p>
            <a:r>
              <a:t>xx%</a:t>
            </a:r>
          </a:p>
        </p:txBody>
      </p:sp>
      <p:sp>
        <p:nvSpPr>
          <p:cNvPr id="52" name="Google Shape;52;p11"/>
          <p:cNvSpPr txBox="1"/>
          <p:nvPr>
            <p:ph idx="1" type="body"/>
          </p:nvPr>
        </p:nvSpPr>
        <p:spPr>
          <a:xfrm>
            <a:off x="342870" y="4878509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706128" y="5436222"/>
            <a:ext cx="429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563970" y="2860987"/>
            <a:ext cx="8930400" cy="2301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7624613"/>
            <a:ext cx="10058400" cy="14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42870" y="672482"/>
            <a:ext cx="9372600" cy="926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870" y="1770418"/>
            <a:ext cx="9372600" cy="5133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pic>
        <p:nvPicPr>
          <p:cNvPr id="24" name="Google Shape;24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11575" y="7329528"/>
            <a:ext cx="1525275" cy="25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42870" y="672482"/>
            <a:ext cx="9372600" cy="926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42870" y="1770531"/>
            <a:ext cx="4399800" cy="5133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5315640" y="1770531"/>
            <a:ext cx="4399800" cy="5133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42870" y="672482"/>
            <a:ext cx="9372600" cy="926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539275" y="795373"/>
            <a:ext cx="61644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5029200" y="-38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532643" y="6793200"/>
            <a:ext cx="7551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3" name="Google Shape;43;p9"/>
          <p:cNvSpPr txBox="1"/>
          <p:nvPr>
            <p:ph type="title"/>
          </p:nvPr>
        </p:nvSpPr>
        <p:spPr>
          <a:xfrm>
            <a:off x="292050" y="2088884"/>
            <a:ext cx="4449600" cy="20145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" type="subTitle"/>
          </p:nvPr>
        </p:nvSpPr>
        <p:spPr>
          <a:xfrm>
            <a:off x="292050" y="4184268"/>
            <a:ext cx="4449600" cy="2033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●"/>
              <a:defRPr>
                <a:solidFill>
                  <a:schemeClr val="accent1"/>
                </a:solidFill>
              </a:defRPr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○"/>
              <a:defRPr>
                <a:solidFill>
                  <a:schemeClr val="accent1"/>
                </a:solidFill>
              </a:defRPr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■"/>
              <a:defRPr>
                <a:solidFill>
                  <a:schemeClr val="accent1"/>
                </a:solidFill>
              </a:defRPr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●"/>
              <a:defRPr>
                <a:solidFill>
                  <a:schemeClr val="accent1"/>
                </a:solidFill>
              </a:defRPr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○"/>
              <a:defRPr>
                <a:solidFill>
                  <a:schemeClr val="accent1"/>
                </a:solidFill>
              </a:defRPr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■"/>
              <a:defRPr>
                <a:solidFill>
                  <a:schemeClr val="accent1"/>
                </a:solidFill>
              </a:defRPr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●"/>
              <a:defRPr>
                <a:solidFill>
                  <a:schemeClr val="accent1"/>
                </a:solidFill>
              </a:defRPr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○"/>
              <a:defRPr>
                <a:solidFill>
                  <a:schemeClr val="accent1"/>
                </a:solidFill>
              </a:defRPr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Clr>
                <a:schemeClr val="accent1"/>
              </a:buClr>
              <a:buSzPts val="17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9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70418"/>
            <a:ext cx="9372600" cy="5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ld Standard TT"/>
              <a:buChar char="●"/>
              <a:defRPr sz="2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365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○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365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■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365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●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365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○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365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■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365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●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365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○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365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1"/>
              </a:buClr>
              <a:buSzPts val="1700"/>
              <a:buFont typeface="Old Standard TT"/>
              <a:buChar char="■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/>
        </p:nvSpPr>
        <p:spPr>
          <a:xfrm>
            <a:off x="-2532300" y="642675"/>
            <a:ext cx="2159700" cy="5115300"/>
          </a:xfrm>
          <a:prstGeom prst="rect">
            <a:avLst/>
          </a:prstGeom>
          <a:solidFill>
            <a:schemeClr val="accent4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the slide deck </a:t>
            </a:r>
            <a:r>
              <a:rPr b="1" lang="en" sz="2400"/>
              <a:t>gridview</a:t>
            </a:r>
            <a:r>
              <a:rPr lang="en" sz="2400"/>
              <a:t> to monitor students responding.</a:t>
            </a:r>
            <a:endParaRPr sz="2400"/>
          </a:p>
        </p:txBody>
      </p:sp>
      <p:sp>
        <p:nvSpPr>
          <p:cNvPr id="61" name="Google Shape;61;p13"/>
          <p:cNvSpPr txBox="1"/>
          <p:nvPr>
            <p:ph idx="1" type="subTitle"/>
          </p:nvPr>
        </p:nvSpPr>
        <p:spPr>
          <a:xfrm>
            <a:off x="431720" y="3516003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A Digital Twist </a:t>
            </a:r>
            <a:endParaRPr sz="6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on </a:t>
            </a:r>
            <a:endParaRPr sz="6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Six Word Story</a:t>
            </a:r>
            <a:endParaRPr sz="9600"/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6338" y="241175"/>
            <a:ext cx="3783375" cy="19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10218925" y="642675"/>
            <a:ext cx="2159700" cy="5115300"/>
          </a:xfrm>
          <a:prstGeom prst="rect">
            <a:avLst/>
          </a:prstGeom>
          <a:solidFill>
            <a:schemeClr val="accent4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</a:t>
            </a:r>
            <a:r>
              <a:rPr b="1" lang="en" sz="2400"/>
              <a:t>comment</a:t>
            </a:r>
            <a:r>
              <a:rPr lang="en" sz="2400"/>
              <a:t> feature of slides for students to comment on each others responses.</a:t>
            </a:r>
            <a:endParaRPr sz="2400"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73625" y="923075"/>
            <a:ext cx="1524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2286325" y="779325"/>
            <a:ext cx="1667750" cy="166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 rotWithShape="1">
          <a:blip r:embed="rId6">
            <a:alphaModFix/>
          </a:blip>
          <a:srcRect b="0" l="9936" r="4622" t="0"/>
          <a:stretch/>
        </p:blipFill>
        <p:spPr>
          <a:xfrm>
            <a:off x="-2431500" y="4681775"/>
            <a:ext cx="1953125" cy="6510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/>
          <p:nvPr/>
        </p:nvSpPr>
        <p:spPr>
          <a:xfrm>
            <a:off x="-1307100" y="4689675"/>
            <a:ext cx="688500" cy="6510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8" name="Google Shape;68;p13"/>
          <p:cNvCxnSpPr>
            <a:stCxn id="60" idx="2"/>
          </p:cNvCxnSpPr>
          <p:nvPr/>
        </p:nvCxnSpPr>
        <p:spPr>
          <a:xfrm flipH="1">
            <a:off x="-2642250" y="5757975"/>
            <a:ext cx="1189800" cy="16725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2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94" name="Google Shape;194;p22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95" name="Google Shape;195;p22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96" name="Google Shape;196;p22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97" name="Google Shape;197;p22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98" name="Google Shape;198;p22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99" name="Google Shape;199;p22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200" name="Google Shape;200;p22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1" name="Google Shape;201;p22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202" name="Google Shape;202;p22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203" name="Google Shape;203;p22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" sz="2400"/>
              <a:t>Virtual Reality</a:t>
            </a:r>
            <a:endParaRPr sz="2400"/>
          </a:p>
        </p:txBody>
      </p:sp>
      <p:sp>
        <p:nvSpPr>
          <p:cNvPr id="209" name="Google Shape;209;p23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" sz="2400"/>
              <a:t>Visual	</a:t>
            </a:r>
            <a:endParaRPr sz="2400"/>
          </a:p>
        </p:txBody>
      </p:sp>
      <p:sp>
        <p:nvSpPr>
          <p:cNvPr id="210" name="Google Shape;210;p23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" sz="2400"/>
              <a:t>Audio</a:t>
            </a:r>
            <a:endParaRPr sz="2400"/>
          </a:p>
        </p:txBody>
      </p:sp>
      <p:sp>
        <p:nvSpPr>
          <p:cNvPr id="211" name="Google Shape;211;p23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" sz="2400"/>
              <a:t>Interactive</a:t>
            </a:r>
            <a:endParaRPr sz="2400"/>
          </a:p>
        </p:txBody>
      </p:sp>
      <p:sp>
        <p:nvSpPr>
          <p:cNvPr id="212" name="Google Shape;212;p23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" sz="2400"/>
              <a:t>Visual Story</a:t>
            </a:r>
            <a:endParaRPr sz="2400"/>
          </a:p>
        </p:txBody>
      </p:sp>
      <p:sp>
        <p:nvSpPr>
          <p:cNvPr id="213" name="Google Shape;213;p23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" sz="2400"/>
              <a:t>Resources</a:t>
            </a:r>
            <a:endParaRPr sz="2400"/>
          </a:p>
        </p:txBody>
      </p:sp>
      <p:sp>
        <p:nvSpPr>
          <p:cNvPr id="214" name="Google Shape;214;p23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215" name="Google Shape;215;p23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Tommy B. Davis</a:t>
            </a:r>
            <a:endParaRPr/>
          </a:p>
        </p:txBody>
      </p:sp>
      <p:grpSp>
        <p:nvGrpSpPr>
          <p:cNvPr id="216" name="Google Shape;216;p23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217" name="Google Shape;217;p23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218" name="Google Shape;218;p23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4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24" name="Google Shape;224;p24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25" name="Google Shape;225;p24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26" name="Google Shape;226;p24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27" name="Google Shape;227;p24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28" name="Google Shape;228;p24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29" name="Google Shape;229;p24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230" name="Google Shape;230;p24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1" name="Google Shape;231;p24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232" name="Google Shape;232;p24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233" name="Google Shape;233;p24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5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39" name="Google Shape;239;p25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40" name="Google Shape;240;p25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41" name="Google Shape;241;p25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42" name="Google Shape;242;p25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43" name="Google Shape;243;p25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44" name="Google Shape;244;p25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245" name="Google Shape;245;p25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6" name="Google Shape;246;p25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247" name="Google Shape;247;p25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248" name="Google Shape;248;p25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54" name="Google Shape;254;p26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55" name="Google Shape;255;p26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56" name="Google Shape;256;p26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57" name="Google Shape;257;p26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58" name="Google Shape;258;p26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59" name="Google Shape;259;p26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260" name="Google Shape;260;p26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61" name="Google Shape;261;p26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262" name="Google Shape;262;p26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263" name="Google Shape;263;p26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7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69" name="Google Shape;269;p27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70" name="Google Shape;270;p27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71" name="Google Shape;271;p27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72" name="Google Shape;272;p27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73" name="Google Shape;273;p27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74" name="Google Shape;274;p27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275" name="Google Shape;275;p27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6" name="Google Shape;276;p27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277" name="Google Shape;277;p27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278" name="Google Shape;278;p27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8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84" name="Google Shape;284;p28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85" name="Google Shape;285;p28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86" name="Google Shape;286;p28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87" name="Google Shape;287;p28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88" name="Google Shape;288;p28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89" name="Google Shape;289;p28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290" name="Google Shape;290;p28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1" name="Google Shape;291;p28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292" name="Google Shape;292;p28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293" name="Google Shape;293;p28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9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99" name="Google Shape;299;p29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00" name="Google Shape;300;p29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01" name="Google Shape;301;p29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02" name="Google Shape;302;p29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03" name="Google Shape;303;p29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04" name="Google Shape;304;p29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305" name="Google Shape;305;p29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06" name="Google Shape;306;p29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307" name="Google Shape;307;p29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308" name="Google Shape;308;p29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0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14" name="Google Shape;314;p30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15" name="Google Shape;315;p30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16" name="Google Shape;316;p30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17" name="Google Shape;317;p30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18" name="Google Shape;318;p30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19" name="Google Shape;319;p30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320" name="Google Shape;320;p30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21" name="Google Shape;321;p30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322" name="Google Shape;322;p30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323" name="Google Shape;323;p30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1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29" name="Google Shape;329;p31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30" name="Google Shape;330;p31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31" name="Google Shape;331;p31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32" name="Google Shape;332;p31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33" name="Google Shape;333;p31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34" name="Google Shape;334;p31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335" name="Google Shape;335;p31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6" name="Google Shape;336;p31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337" name="Google Shape;337;p31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338" name="Google Shape;338;p31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79" name="Google Shape;79;p14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80" name="Google Shape;80;p14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1" name="Google Shape;81;p14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82" name="Google Shape;82;p14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83" name="Google Shape;83;p14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2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44" name="Google Shape;344;p32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45" name="Google Shape;345;p32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46" name="Google Shape;346;p32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47" name="Google Shape;347;p32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48" name="Google Shape;348;p32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49" name="Google Shape;349;p32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350" name="Google Shape;350;p32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51" name="Google Shape;351;p32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352" name="Google Shape;352;p32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353" name="Google Shape;353;p32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3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59" name="Google Shape;359;p33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60" name="Google Shape;360;p33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61" name="Google Shape;361;p33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62" name="Google Shape;362;p33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63" name="Google Shape;363;p33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64" name="Google Shape;364;p33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365" name="Google Shape;365;p33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66" name="Google Shape;366;p33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367" name="Google Shape;367;p33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4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74" name="Google Shape;374;p34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75" name="Google Shape;375;p34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76" name="Google Shape;376;p34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77" name="Google Shape;377;p34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78" name="Google Shape;378;p34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79" name="Google Shape;379;p34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380" name="Google Shape;380;p34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81" name="Google Shape;381;p34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382" name="Google Shape;382;p34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383" name="Google Shape;383;p34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5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89" name="Google Shape;389;p35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90" name="Google Shape;390;p35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91" name="Google Shape;391;p35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92" name="Google Shape;392;p35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93" name="Google Shape;393;p35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94" name="Google Shape;394;p35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395" name="Google Shape;395;p35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6" name="Google Shape;396;p35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397" name="Google Shape;397;p35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398" name="Google Shape;398;p35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6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04" name="Google Shape;404;p36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05" name="Google Shape;405;p36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06" name="Google Shape;406;p36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07" name="Google Shape;407;p36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08" name="Google Shape;408;p36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09" name="Google Shape;409;p36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410" name="Google Shape;410;p36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11" name="Google Shape;411;p36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412" name="Google Shape;412;p36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413" name="Google Shape;413;p36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37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19" name="Google Shape;419;p37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20" name="Google Shape;420;p37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21" name="Google Shape;421;p37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22" name="Google Shape;422;p37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23" name="Google Shape;423;p37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24" name="Google Shape;424;p37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425" name="Google Shape;425;p37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6" name="Google Shape;426;p37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427" name="Google Shape;427;p37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428" name="Google Shape;428;p37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8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34" name="Google Shape;434;p38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35" name="Google Shape;435;p38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36" name="Google Shape;436;p38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37" name="Google Shape;437;p38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38" name="Google Shape;438;p38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439" name="Google Shape;439;p38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440" name="Google Shape;440;p38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41" name="Google Shape;441;p38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442" name="Google Shape;442;p38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443" name="Google Shape;443;p38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92" name="Google Shape;92;p15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93" name="Google Shape;93;p15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94" name="Google Shape;94;p15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95" name="Google Shape;95;p15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6" name="Google Shape;96;p15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97" name="Google Shape;97;p15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09" name="Google Shape;109;p16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110" name="Google Shape;110;p16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6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112" name="Google Shape;112;p16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113" name="Google Shape;113;p16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21" name="Google Shape;121;p17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23" name="Google Shape;123;p17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24" name="Google Shape;124;p17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125" name="Google Shape;125;p17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6" name="Google Shape;126;p17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127" name="Google Shape;127;p17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34" name="Google Shape;134;p18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35" name="Google Shape;135;p18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36" name="Google Shape;136;p18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37" name="Google Shape;137;p18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38" name="Google Shape;138;p18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39" name="Google Shape;139;p18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140" name="Google Shape;140;p18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1" name="Google Shape;141;p18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142" name="Google Shape;142;p18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143" name="Google Shape;143;p18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49" name="Google Shape;149;p19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50" name="Google Shape;150;p19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51" name="Google Shape;151;p19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52" name="Google Shape;152;p19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53" name="Google Shape;153;p19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54" name="Google Shape;154;p19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155" name="Google Shape;155;p19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6" name="Google Shape;156;p19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157" name="Google Shape;157;p19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158" name="Google Shape;158;p19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64" name="Google Shape;164;p20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65" name="Google Shape;165;p20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66" name="Google Shape;166;p20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67" name="Google Shape;167;p20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68" name="Google Shape;168;p20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69" name="Google Shape;169;p20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170" name="Google Shape;170;p20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1" name="Google Shape;171;p20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172" name="Google Shape;172;p20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173" name="Google Shape;173;p20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 txBox="1"/>
          <p:nvPr>
            <p:ph idx="1" type="body"/>
          </p:nvPr>
        </p:nvSpPr>
        <p:spPr>
          <a:xfrm>
            <a:off x="478900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79" name="Google Shape;179;p21"/>
          <p:cNvSpPr txBox="1"/>
          <p:nvPr>
            <p:ph idx="1" type="body"/>
          </p:nvPr>
        </p:nvSpPr>
        <p:spPr>
          <a:xfrm>
            <a:off x="3690744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80" name="Google Shape;180;p21"/>
          <p:cNvSpPr txBox="1"/>
          <p:nvPr>
            <p:ph idx="1" type="body"/>
          </p:nvPr>
        </p:nvSpPr>
        <p:spPr>
          <a:xfrm>
            <a:off x="6902588" y="19635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81" name="Google Shape;181;p21"/>
          <p:cNvSpPr txBox="1"/>
          <p:nvPr>
            <p:ph idx="1" type="body"/>
          </p:nvPr>
        </p:nvSpPr>
        <p:spPr>
          <a:xfrm>
            <a:off x="478900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82" name="Google Shape;182;p21"/>
          <p:cNvSpPr txBox="1"/>
          <p:nvPr>
            <p:ph idx="1" type="body"/>
          </p:nvPr>
        </p:nvSpPr>
        <p:spPr>
          <a:xfrm>
            <a:off x="3690744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83" name="Google Shape;183;p21"/>
          <p:cNvSpPr txBox="1"/>
          <p:nvPr>
            <p:ph idx="1" type="body"/>
          </p:nvPr>
        </p:nvSpPr>
        <p:spPr>
          <a:xfrm>
            <a:off x="6902588" y="4694700"/>
            <a:ext cx="2676900" cy="159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84" name="Google Shape;184;p21"/>
          <p:cNvSpPr txBox="1"/>
          <p:nvPr/>
        </p:nvSpPr>
        <p:spPr>
          <a:xfrm>
            <a:off x="5195550" y="248875"/>
            <a:ext cx="11721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Name</a:t>
            </a:r>
            <a:endParaRPr b="1" sz="1800"/>
          </a:p>
        </p:txBody>
      </p:sp>
      <p:sp>
        <p:nvSpPr>
          <p:cNvPr id="185" name="Google Shape;185;p21"/>
          <p:cNvSpPr txBox="1"/>
          <p:nvPr/>
        </p:nvSpPr>
        <p:spPr>
          <a:xfrm>
            <a:off x="6367650" y="248875"/>
            <a:ext cx="3426300" cy="88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6" name="Google Shape;186;p21"/>
          <p:cNvGrpSpPr/>
          <p:nvPr/>
        </p:nvGrpSpPr>
        <p:grpSpPr>
          <a:xfrm>
            <a:off x="624625" y="357075"/>
            <a:ext cx="4769315" cy="1154125"/>
            <a:chOff x="624625" y="357075"/>
            <a:chExt cx="4769315" cy="1154125"/>
          </a:xfrm>
        </p:grpSpPr>
        <p:sp>
          <p:nvSpPr>
            <p:cNvPr id="187" name="Google Shape;187;p21"/>
            <p:cNvSpPr/>
            <p:nvPr/>
          </p:nvSpPr>
          <p:spPr>
            <a:xfrm>
              <a:off x="624625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rgbClr val="000000"/>
                  </a:solidFill>
                  <a:latin typeface="Pacifico"/>
                </a:rPr>
                <a:t>Six Word Story</a:t>
              </a:r>
            </a:p>
          </p:txBody>
        </p:sp>
        <p:sp>
          <p:nvSpPr>
            <p:cNvPr id="188" name="Google Shape;188;p21"/>
            <p:cNvSpPr/>
            <p:nvPr/>
          </p:nvSpPr>
          <p:spPr>
            <a:xfrm>
              <a:off x="718858" y="357075"/>
              <a:ext cx="4675082" cy="1154125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0" i="0"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solidFill>
                    <a:schemeClr val="lt2"/>
                  </a:solidFill>
                  <a:latin typeface="Pacifico"/>
                </a:rPr>
                <a:t>Six Word Story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