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y="7772400" cx="10058400"/>
  <p:notesSz cx="6858000" cy="9144000"/>
  <p:embeddedFontLst>
    <p:embeddedFont>
      <p:font typeface="Raleway"/>
      <p:regular r:id="rId39"/>
      <p:bold r:id="rId40"/>
      <p:italic r:id="rId41"/>
      <p:boldItalic r:id="rId42"/>
    </p:embeddedFont>
    <p:embeddedFont>
      <p:font typeface="Old Standard TT"/>
      <p:regular r:id="rId43"/>
      <p:bold r:id="rId44"/>
      <p: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E9D17DC-9BAE-43E3-96E2-5F1E2BF8BA3F}">
  <a:tblStyle styleId="{6E9D17DC-9BAE-43E3-96E2-5F1E2BF8BA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aleway-bold.fntdata"/><Relationship Id="rId20" Type="http://schemas.openxmlformats.org/officeDocument/2006/relationships/slide" Target="slides/slide13.xml"/><Relationship Id="rId42" Type="http://schemas.openxmlformats.org/officeDocument/2006/relationships/font" Target="fonts/Raleway-boldItalic.fntdata"/><Relationship Id="rId41" Type="http://schemas.openxmlformats.org/officeDocument/2006/relationships/font" Target="fonts/Raleway-italic.fntdata"/><Relationship Id="rId22" Type="http://schemas.openxmlformats.org/officeDocument/2006/relationships/slide" Target="slides/slide15.xml"/><Relationship Id="rId44" Type="http://schemas.openxmlformats.org/officeDocument/2006/relationships/font" Target="fonts/OldStandardTT-bold.fntdata"/><Relationship Id="rId21" Type="http://schemas.openxmlformats.org/officeDocument/2006/relationships/slide" Target="slides/slide14.xml"/><Relationship Id="rId43" Type="http://schemas.openxmlformats.org/officeDocument/2006/relationships/font" Target="fonts/OldStandardTT-regular.fntdata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45" Type="http://schemas.openxmlformats.org/officeDocument/2006/relationships/font" Target="fonts/OldStandardTT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schemas.openxmlformats.org/officeDocument/2006/relationships/slide" Target="slides/slide28.xml"/><Relationship Id="rId12" Type="http://schemas.openxmlformats.org/officeDocument/2006/relationships/slide" Target="slides/slide5.xml"/><Relationship Id="rId34" Type="http://schemas.openxmlformats.org/officeDocument/2006/relationships/slide" Target="slides/slide27.xml"/><Relationship Id="rId15" Type="http://schemas.openxmlformats.org/officeDocument/2006/relationships/slide" Target="slides/slide8.xml"/><Relationship Id="rId37" Type="http://schemas.openxmlformats.org/officeDocument/2006/relationships/slide" Target="slides/slide30.xml"/><Relationship Id="rId14" Type="http://schemas.openxmlformats.org/officeDocument/2006/relationships/slide" Target="slides/slide7.xml"/><Relationship Id="rId36" Type="http://schemas.openxmlformats.org/officeDocument/2006/relationships/slide" Target="slides/slide29.xml"/><Relationship Id="rId17" Type="http://schemas.openxmlformats.org/officeDocument/2006/relationships/slide" Target="slides/slide10.xml"/><Relationship Id="rId39" Type="http://schemas.openxmlformats.org/officeDocument/2006/relationships/font" Target="fonts/Raleway-regular.fntdata"/><Relationship Id="rId16" Type="http://schemas.openxmlformats.org/officeDocument/2006/relationships/slide" Target="slides/slide9.xml"/><Relationship Id="rId38" Type="http://schemas.openxmlformats.org/officeDocument/2006/relationships/slide" Target="slides/slide31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a230390c5_0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a230390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c6934c3b20_0_7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c6934c3b2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c6934c3b20_0_8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c6934c3b20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c6934c3b20_0_9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c6934c3b20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c6934c3b20_0_10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c6934c3b20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c6934c3b20_0_11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c6934c3b20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c6934c3b20_0_12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2c6934c3b20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c6934c3b20_0_13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c6934c3b20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c6934c3b20_0_14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2c6934c3b20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c6934c3b20_0_15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c6934c3b20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c6934c3b20_0_16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c6934c3b20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3c238ed81_0_13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3c238ed81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c6934c3b20_0_17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2c6934c3b20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c6934c3b20_0_18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2c6934c3b20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c6934c3b20_0_19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2c6934c3b20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2c6934c3b20_0_20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2c6934c3b20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2c6934c3b20_0_21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2c6934c3b20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c6934c3b20_0_22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2c6934c3b20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2c6934c3b20_0_23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2c6934c3b20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2c6934c3b20_0_24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2c6934c3b20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2c6934c3b20_0_25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2c6934c3b20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2c6934c3b20_0_26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2c6934c3b20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c6934c3b20_0_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c6934c3b2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c6934c3b20_0_27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2c6934c3b20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2c6934c3b20_0_28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2c6934c3b20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c6934c3b20_0_1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c6934c3b2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c6934c3b20_0_2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c6934c3b2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6934c3b20_0_3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c6934c3b2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c6934c3b20_0_4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c6934c3b20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c6934c3b20_0_5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c6934c3b2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c6934c3b20_0_6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c6934c3b2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/>
        </p:txBody>
      </p:sp>
      <p:sp>
        <p:nvSpPr>
          <p:cNvPr id="9" name="Google Shape;9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/>
          <p:nvPr/>
        </p:nvSpPr>
        <p:spPr>
          <a:xfrm>
            <a:off x="0" y="151"/>
            <a:ext cx="10058400" cy="2586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3" name="Google Shape;53;p14"/>
          <p:cNvCxnSpPr/>
          <p:nvPr/>
        </p:nvCxnSpPr>
        <p:spPr>
          <a:xfrm>
            <a:off x="706128" y="5436222"/>
            <a:ext cx="429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p14"/>
          <p:cNvSpPr txBox="1"/>
          <p:nvPr>
            <p:ph type="ctrTitle"/>
          </p:nvPr>
        </p:nvSpPr>
        <p:spPr>
          <a:xfrm>
            <a:off x="563970" y="2860987"/>
            <a:ext cx="8930400" cy="2301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1" type="subTitle"/>
          </p:nvPr>
        </p:nvSpPr>
        <p:spPr>
          <a:xfrm>
            <a:off x="563970" y="5803632"/>
            <a:ext cx="8930400" cy="1190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/>
        </p:txBody>
      </p:sp>
      <p:pic>
        <p:nvPicPr>
          <p:cNvPr id="56" name="Google Shape;5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98725" y="7389525"/>
            <a:ext cx="1525275" cy="25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5"/>
          <p:cNvCxnSpPr/>
          <p:nvPr/>
        </p:nvCxnSpPr>
        <p:spPr>
          <a:xfrm>
            <a:off x="706128" y="5436222"/>
            <a:ext cx="429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15"/>
          <p:cNvSpPr txBox="1"/>
          <p:nvPr>
            <p:ph type="title"/>
          </p:nvPr>
        </p:nvSpPr>
        <p:spPr>
          <a:xfrm>
            <a:off x="563970" y="2860987"/>
            <a:ext cx="8930400" cy="2301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/>
          <p:nvPr/>
        </p:nvSpPr>
        <p:spPr>
          <a:xfrm>
            <a:off x="0" y="7624613"/>
            <a:ext cx="10058400" cy="14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6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42870" y="1770418"/>
            <a:ext cx="9372600" cy="5133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pic>
        <p:nvPicPr>
          <p:cNvPr id="65" name="Google Shape;65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98725" y="7328839"/>
            <a:ext cx="1525275" cy="25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342870" y="1770531"/>
            <a:ext cx="4399800" cy="5133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rtl="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69" name="Google Shape;69;p17"/>
          <p:cNvSpPr txBox="1"/>
          <p:nvPr>
            <p:ph idx="2" type="body"/>
          </p:nvPr>
        </p:nvSpPr>
        <p:spPr>
          <a:xfrm>
            <a:off x="5315640" y="1770531"/>
            <a:ext cx="4399800" cy="5133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rtl="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rtl="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>
            <a:off x="539275" y="795373"/>
            <a:ext cx="61644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80" name="Google Shape;80;p2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/>
          <p:nvPr/>
        </p:nvSpPr>
        <p:spPr>
          <a:xfrm>
            <a:off x="5029200" y="-38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3" name="Google Shape;83;p21"/>
          <p:cNvCxnSpPr/>
          <p:nvPr/>
        </p:nvCxnSpPr>
        <p:spPr>
          <a:xfrm>
            <a:off x="5532643" y="6793200"/>
            <a:ext cx="7551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4" name="Google Shape;84;p21"/>
          <p:cNvSpPr txBox="1"/>
          <p:nvPr>
            <p:ph type="title"/>
          </p:nvPr>
        </p:nvSpPr>
        <p:spPr>
          <a:xfrm>
            <a:off x="292050" y="2088884"/>
            <a:ext cx="4449600" cy="20145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" type="subTitle"/>
          </p:nvPr>
        </p:nvSpPr>
        <p:spPr>
          <a:xfrm>
            <a:off x="292050" y="4184268"/>
            <a:ext cx="4449600" cy="2033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●"/>
              <a:defRPr>
                <a:solidFill>
                  <a:schemeClr val="accent1"/>
                </a:solidFill>
              </a:defRPr>
            </a:lvl1pPr>
            <a:lvl2pPr indent="-336550" lvl="1" marL="914400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2pPr>
            <a:lvl3pPr indent="-336550" lvl="2" marL="1371600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3pPr>
            <a:lvl4pPr indent="-336550" lvl="3" marL="1828800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●"/>
              <a:defRPr>
                <a:solidFill>
                  <a:schemeClr val="accent1"/>
                </a:solidFill>
              </a:defRPr>
            </a:lvl4pPr>
            <a:lvl5pPr indent="-336550" lvl="4" marL="2286000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5pPr>
            <a:lvl6pPr indent="-336550" lvl="5" marL="2743200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6pPr>
            <a:lvl7pPr indent="-336550" lvl="6" marL="3200400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●"/>
              <a:defRPr>
                <a:solidFill>
                  <a:schemeClr val="accent1"/>
                </a:solidFill>
              </a:defRPr>
            </a:lvl7pPr>
            <a:lvl8pPr indent="-336550" lvl="7" marL="3657600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8pPr>
            <a:lvl9pPr indent="-336550" lvl="8" marL="4114800" rtl="0">
              <a:spcBef>
                <a:spcPts val="2000"/>
              </a:spcBef>
              <a:spcAft>
                <a:spcPts val="200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87" name="Google Shape;87;p2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90" name="Google Shape;90;p2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/>
          <p:nvPr>
            <p:ph hasCustomPrompt="1" type="title"/>
          </p:nvPr>
        </p:nvSpPr>
        <p:spPr>
          <a:xfrm>
            <a:off x="342870" y="1571027"/>
            <a:ext cx="9372600" cy="3183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9pPr>
          </a:lstStyle>
          <a:p>
            <a:r>
              <a:t>xx%</a:t>
            </a:r>
          </a:p>
        </p:txBody>
      </p:sp>
      <p:sp>
        <p:nvSpPr>
          <p:cNvPr id="93" name="Google Shape;93;p23"/>
          <p:cNvSpPr txBox="1"/>
          <p:nvPr>
            <p:ph idx="1" type="body"/>
          </p:nvPr>
        </p:nvSpPr>
        <p:spPr>
          <a:xfrm>
            <a:off x="342870" y="4878509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rtl="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rtl="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0" name="Google Shape;20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35" name="Google Shape;35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686800" y="7442700"/>
            <a:ext cx="1092600" cy="2181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49" name="Google Shape;49;p13"/>
          <p:cNvSpPr txBox="1"/>
          <p:nvPr>
            <p:ph idx="1" type="body"/>
          </p:nvPr>
        </p:nvSpPr>
        <p:spPr>
          <a:xfrm>
            <a:off x="342870" y="1770418"/>
            <a:ext cx="9372600" cy="5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ld Standard TT"/>
              <a:buChar char="●"/>
              <a:defRPr sz="2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36550" lvl="1" marL="914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36550" lvl="2" marL="1371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36550" lvl="3" marL="18288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●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36550" lvl="4" marL="22860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36550" lvl="5" marL="27432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36550" lvl="6" marL="3200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●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36550" lvl="7" marL="3657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36550" lvl="8" marL="4114800" rtl="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50" name="Google Shape;50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rt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/>
        </p:nvSpPr>
        <p:spPr>
          <a:xfrm>
            <a:off x="-2532300" y="642675"/>
            <a:ext cx="2159700" cy="5115300"/>
          </a:xfrm>
          <a:prstGeom prst="rect">
            <a:avLst/>
          </a:prstGeom>
          <a:solidFill>
            <a:schemeClr val="accent4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the slide deck </a:t>
            </a:r>
            <a:r>
              <a:rPr b="1" lang="en" sz="2400"/>
              <a:t>gridview</a:t>
            </a:r>
            <a:r>
              <a:rPr lang="en" sz="2400"/>
              <a:t> to monitor students responding.</a:t>
            </a:r>
            <a:endParaRPr sz="2400"/>
          </a:p>
        </p:txBody>
      </p:sp>
      <p:sp>
        <p:nvSpPr>
          <p:cNvPr id="102" name="Google Shape;102;p25"/>
          <p:cNvSpPr txBox="1"/>
          <p:nvPr>
            <p:ph idx="1" type="subTitle"/>
          </p:nvPr>
        </p:nvSpPr>
        <p:spPr>
          <a:xfrm>
            <a:off x="431720" y="3287403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A Digital Twist 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on 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/>
              <a:t>AEIOU</a:t>
            </a:r>
            <a:endParaRPr b="1" sz="9600"/>
          </a:p>
        </p:txBody>
      </p:sp>
      <p:pic>
        <p:nvPicPr>
          <p:cNvPr id="103" name="Google Shape;10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6338" y="241175"/>
            <a:ext cx="3783375" cy="19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5"/>
          <p:cNvSpPr txBox="1"/>
          <p:nvPr/>
        </p:nvSpPr>
        <p:spPr>
          <a:xfrm>
            <a:off x="10536775" y="636750"/>
            <a:ext cx="2159700" cy="5115300"/>
          </a:xfrm>
          <a:prstGeom prst="rect">
            <a:avLst/>
          </a:prstGeom>
          <a:solidFill>
            <a:schemeClr val="accent4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</a:t>
            </a:r>
            <a:r>
              <a:rPr b="1" lang="en" sz="2400"/>
              <a:t>comment</a:t>
            </a:r>
            <a:r>
              <a:rPr lang="en" sz="2400"/>
              <a:t> feature of slides for students to comment on each others responses.</a:t>
            </a:r>
            <a:endParaRPr sz="2400"/>
          </a:p>
        </p:txBody>
      </p:sp>
      <p:pic>
        <p:nvPicPr>
          <p:cNvPr id="105" name="Google Shape;10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54625" y="923075"/>
            <a:ext cx="1524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286325" y="779325"/>
            <a:ext cx="1667750" cy="166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5"/>
          <p:cNvPicPr preferRelativeResize="0"/>
          <p:nvPr/>
        </p:nvPicPr>
        <p:blipFill rotWithShape="1">
          <a:blip r:embed="rId6">
            <a:alphaModFix/>
          </a:blip>
          <a:srcRect b="0" l="9936" r="4622" t="0"/>
          <a:stretch/>
        </p:blipFill>
        <p:spPr>
          <a:xfrm>
            <a:off x="-2431500" y="4681775"/>
            <a:ext cx="1953125" cy="65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5"/>
          <p:cNvSpPr/>
          <p:nvPr/>
        </p:nvSpPr>
        <p:spPr>
          <a:xfrm>
            <a:off x="-1307100" y="4689675"/>
            <a:ext cx="688500" cy="6510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Google Shape;109;p25"/>
          <p:cNvCxnSpPr>
            <a:stCxn id="101" idx="2"/>
          </p:cNvCxnSpPr>
          <p:nvPr/>
        </p:nvCxnSpPr>
        <p:spPr>
          <a:xfrm flipH="1">
            <a:off x="-2642250" y="5757975"/>
            <a:ext cx="1189800" cy="16725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4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203" name="Google Shape;203;p34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204" name="Google Shape;204;p34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34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06" name="Google Shape;206;p34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207" name="Google Shape;207;p34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4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214" name="Google Shape;214;p35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215" name="Google Shape;215;p35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5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17" name="Google Shape;217;p35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218" name="Google Shape;218;p35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35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6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225" name="Google Shape;225;p36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226" name="Google Shape;226;p36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36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28" name="Google Shape;228;p36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229" name="Google Shape;229;p36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6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7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236" name="Google Shape;236;p37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237" name="Google Shape;237;p37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7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39" name="Google Shape;239;p37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240" name="Google Shape;240;p37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7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8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247" name="Google Shape;247;p38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248" name="Google Shape;248;p38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38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50" name="Google Shape;250;p38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251" name="Google Shape;251;p38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38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9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258" name="Google Shape;258;p39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259" name="Google Shape;259;p39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39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61" name="Google Shape;261;p39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262" name="Google Shape;262;p39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9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0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269" name="Google Shape;269;p40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270" name="Google Shape;270;p40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0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72" name="Google Shape;272;p40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273" name="Google Shape;273;p40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40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1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280" name="Google Shape;280;p41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281" name="Google Shape;281;p41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41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83" name="Google Shape;283;p41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284" name="Google Shape;284;p41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41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2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291" name="Google Shape;291;p42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292" name="Google Shape;292;p42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42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94" name="Google Shape;294;p42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295" name="Google Shape;295;p42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42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3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302" name="Google Shape;302;p43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303" name="Google Shape;303;p43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43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305" name="Google Shape;305;p43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306" name="Google Shape;306;p43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43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115" name="Google Shape;115;p26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116" name="Google Shape;116;p26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6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118" name="Google Shape;118;p26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19" name="Google Shape;119;p26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6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</a:t>
            </a:r>
            <a:r>
              <a:rPr b="1" lang="en" sz="1800"/>
              <a:t>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4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313" name="Google Shape;313;p44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314" name="Google Shape;314;p44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44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316" name="Google Shape;316;p44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317" name="Google Shape;317;p44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44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5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324" name="Google Shape;324;p45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325" name="Google Shape;325;p45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45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327" name="Google Shape;327;p45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328" name="Google Shape;328;p45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45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6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335" name="Google Shape;335;p46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336" name="Google Shape;336;p46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46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338" name="Google Shape;338;p46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339" name="Google Shape;339;p46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46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7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346" name="Google Shape;346;p47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347" name="Google Shape;347;p47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47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349" name="Google Shape;349;p47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350" name="Google Shape;350;p47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47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8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357" name="Google Shape;357;p48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358" name="Google Shape;358;p48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48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360" name="Google Shape;360;p48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361" name="Google Shape;361;p48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48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9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368" name="Google Shape;368;p49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369" name="Google Shape;369;p49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49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371" name="Google Shape;371;p49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372" name="Google Shape;372;p49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49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50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379" name="Google Shape;379;p50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380" name="Google Shape;380;p50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50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382" name="Google Shape;382;p50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383" name="Google Shape;383;p50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50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51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390" name="Google Shape;390;p51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391" name="Google Shape;391;p51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51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393" name="Google Shape;393;p51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394" name="Google Shape;394;p51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51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52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401" name="Google Shape;401;p52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402" name="Google Shape;402;p52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52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404" name="Google Shape;404;p52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405" name="Google Shape;405;p52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52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53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412" name="Google Shape;412;p53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413" name="Google Shape;413;p53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53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415" name="Google Shape;415;p53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416" name="Google Shape;416;p53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53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126" name="Google Shape;126;p27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127" name="Google Shape;127;p27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7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129" name="Google Shape;129;p27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30" name="Google Shape;130;p27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7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4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423" name="Google Shape;423;p54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424" name="Google Shape;424;p54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54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426" name="Google Shape;426;p54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427" name="Google Shape;427;p54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54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55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434" name="Google Shape;434;p55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435" name="Google Shape;435;p55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55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437" name="Google Shape;437;p55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438" name="Google Shape;438;p55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55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137" name="Google Shape;137;p28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138" name="Google Shape;138;p28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8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140" name="Google Shape;140;p28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41" name="Google Shape;141;p28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8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148" name="Google Shape;148;p29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149" name="Google Shape;149;p29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9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151" name="Google Shape;151;p29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52" name="Google Shape;152;p29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9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159" name="Google Shape;159;p30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160" name="Google Shape;160;p30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30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162" name="Google Shape;162;p30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63" name="Google Shape;163;p30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30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170" name="Google Shape;170;p31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171" name="Google Shape;171;p31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173" name="Google Shape;173;p31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74" name="Google Shape;174;p31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1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181" name="Google Shape;181;p32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182" name="Google Shape;182;p32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2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184" name="Google Shape;184;p32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85" name="Google Shape;185;p32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2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3"/>
          <p:cNvSpPr/>
          <p:nvPr/>
        </p:nvSpPr>
        <p:spPr>
          <a:xfrm>
            <a:off x="480600" y="389250"/>
            <a:ext cx="4646327" cy="8328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857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00D2E9"/>
                    </a:gs>
                    <a:gs pos="100000">
                      <a:srgbClr val="045962"/>
                    </a:gs>
                  </a:gsLst>
                  <a:lin ang="5400012" scaled="0"/>
                </a:gradFill>
                <a:latin typeface="Anton"/>
              </a:rPr>
              <a:t>SOS: AEIOU</a:t>
            </a:r>
          </a:p>
        </p:txBody>
      </p:sp>
      <p:sp>
        <p:nvSpPr>
          <p:cNvPr id="192" name="Google Shape;192;p33"/>
          <p:cNvSpPr txBox="1"/>
          <p:nvPr/>
        </p:nvSpPr>
        <p:spPr>
          <a:xfrm>
            <a:off x="5594213" y="545220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Name:</a:t>
            </a:r>
            <a:r>
              <a:rPr b="1" lang="en"/>
              <a:t> </a:t>
            </a:r>
            <a:endParaRPr b="1"/>
          </a:p>
        </p:txBody>
      </p:sp>
      <p:sp>
        <p:nvSpPr>
          <p:cNvPr id="193" name="Google Shape;193;p33"/>
          <p:cNvSpPr txBox="1"/>
          <p:nvPr/>
        </p:nvSpPr>
        <p:spPr>
          <a:xfrm>
            <a:off x="6602725" y="532500"/>
            <a:ext cx="32301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3"/>
          <p:cNvSpPr txBox="1"/>
          <p:nvPr/>
        </p:nvSpPr>
        <p:spPr>
          <a:xfrm>
            <a:off x="480600" y="1341613"/>
            <a:ext cx="69522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A - Adjective: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A word to describe the topic.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E - Emotion: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How do you feel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I - Interesting: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What’s something interesting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 - “OMG”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surprised you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U - Um? 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What questions do you have about the topic?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+Y - Why</a:t>
            </a:r>
            <a:r>
              <a:rPr lang="en" sz="15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 is this important?</a:t>
            </a:r>
            <a:endParaRPr sz="15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195" name="Google Shape;195;p33"/>
          <p:cNvGraphicFramePr/>
          <p:nvPr/>
        </p:nvGraphicFramePr>
        <p:xfrm>
          <a:off x="457200" y="375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{6E9D17DC-9BAE-43E3-96E2-5F1E2BF8BA3F}</a:tableStyleId>
              </a:tblPr>
              <a:tblGrid>
                <a:gridCol w="457200"/>
                <a:gridCol w="8686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0B5394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+Y</a:t>
                      </a:r>
                      <a:endParaRPr b="1" sz="17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B5394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96" name="Google Shape;196;p33"/>
          <p:cNvSpPr txBox="1"/>
          <p:nvPr/>
        </p:nvSpPr>
        <p:spPr>
          <a:xfrm>
            <a:off x="6602725" y="1341625"/>
            <a:ext cx="3230100" cy="134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3"/>
          <p:cNvSpPr txBox="1"/>
          <p:nvPr/>
        </p:nvSpPr>
        <p:spPr>
          <a:xfrm>
            <a:off x="5594213" y="1341633"/>
            <a:ext cx="889800" cy="546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Topic: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