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y="10058400" cx="7772400"/>
  <p:notesSz cx="6858000" cy="9144000"/>
  <p:embeddedFontLst>
    <p:embeddedFont>
      <p:font typeface="Old Standard TT"/>
      <p:regular r:id="rId40"/>
      <p:bold r:id="rId41"/>
      <p: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36C8105-376F-4AEF-9D17-48B52871670B}">
  <a:tblStyle styleId="{036C8105-376F-4AEF-9D17-48B5287167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ldStandardTT-regular.fntdata"/><Relationship Id="rId20" Type="http://schemas.openxmlformats.org/officeDocument/2006/relationships/slide" Target="slides/slide14.xml"/><Relationship Id="rId42" Type="http://schemas.openxmlformats.org/officeDocument/2006/relationships/font" Target="fonts/OldStandardTT-italic.fntdata"/><Relationship Id="rId41" Type="http://schemas.openxmlformats.org/officeDocument/2006/relationships/font" Target="fonts/OldStandardTT-bold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95e5860f3_0_58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95e5860f3_0_5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95e5860f3_0_59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95e5860f3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95e5860f3_0_61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95e5860f3_0_6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95e5860f3_0_62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595e5860f3_0_6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95e5860f3_0_64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95e5860f3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595e5860f3_0_65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595e5860f3_0_6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95e5860f3_0_67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595e5860f3_0_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95e5860f3_0_68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95e5860f3_0_6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95e5860f3_0_70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95e5860f3_0_7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95e5860f3_0_71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595e5860f3_0_7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3b1a51023_0_366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3b1a51023_0_3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95e5860f3_0_73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595e5860f3_0_7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595e5860f3_0_74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595e5860f3_0_7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595e5860f3_0_76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595e5860f3_0_7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95e5860f3_0_77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95e5860f3_0_7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95e5860f3_0_79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95e5860f3_0_7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595e5860f3_0_80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595e5860f3_0_8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595e5860f3_0_82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595e5860f3_0_8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595e5860f3_0_83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595e5860f3_0_8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595e5860f3_0_85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595e5860f3_0_8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595e5860f3_0_86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595e5860f3_0_8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95e5860f3_0_47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95e5860f3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595e5860f3_0_88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595e5860f3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595e5860f3_0_89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595e5860f3_0_8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595e5860f3_0_91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595e5860f3_0_9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595e5860f3_0_92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595e5860f3_0_9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95e5860f3_0_49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95e5860f3_0_4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95e5860f3_0_50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95e5860f3_0_5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95e5860f3_0_52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95e5860f3_0_5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95e5860f3_0_53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95e5860f3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95e5860f3_0_553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95e5860f3_0_5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95e5860f3_0_568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95e5860f3_0_5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96"/>
            <a:ext cx="7772400" cy="3347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545644" y="7035111"/>
            <a:ext cx="3318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435795" y="3702453"/>
            <a:ext cx="6900900" cy="2977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35795" y="7510583"/>
            <a:ext cx="6900900" cy="154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89924" y="9562915"/>
            <a:ext cx="1178622" cy="197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264945" y="2033093"/>
            <a:ext cx="7242600" cy="41193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264945" y="6313364"/>
            <a:ext cx="7242600" cy="2543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545644" y="7035111"/>
            <a:ext cx="3318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435795" y="3702453"/>
            <a:ext cx="6900900" cy="2977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9867147"/>
            <a:ext cx="7772400" cy="191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264945" y="870271"/>
            <a:ext cx="7242600" cy="1199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264945" y="2291129"/>
            <a:ext cx="7242600" cy="6643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489924" y="9484380"/>
            <a:ext cx="1178622" cy="197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64945" y="870271"/>
            <a:ext cx="7242600" cy="1199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64945" y="2291276"/>
            <a:ext cx="3399900" cy="6643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107540" y="2291276"/>
            <a:ext cx="3399900" cy="6643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64945" y="870271"/>
            <a:ext cx="7242600" cy="1199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16713" y="1029307"/>
            <a:ext cx="4763400" cy="80001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3886200" y="-49"/>
            <a:ext cx="3886200" cy="10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4275224" y="8791200"/>
            <a:ext cx="5835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25675" y="2703262"/>
            <a:ext cx="3438300" cy="260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25675" y="5414935"/>
            <a:ext cx="3438300" cy="26310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198575" y="1416213"/>
            <a:ext cx="3261600" cy="7225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  <a:defRPr>
                <a:solidFill>
                  <a:schemeClr val="accent1"/>
                </a:solidFill>
              </a:defRPr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91129"/>
            <a:ext cx="7242600" cy="6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ld Standard TT"/>
              <a:buChar char="●"/>
              <a:defRPr sz="2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3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3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/>
        </p:nvSpPr>
        <p:spPr>
          <a:xfrm>
            <a:off x="-2705775" y="831700"/>
            <a:ext cx="2417700" cy="66198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the slide deck </a:t>
            </a:r>
            <a:r>
              <a:rPr b="1" lang="en" sz="2400"/>
              <a:t>gridview</a:t>
            </a:r>
            <a:r>
              <a:rPr lang="en" sz="2400"/>
              <a:t> to monitor students responding.</a:t>
            </a:r>
            <a:endParaRPr sz="24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5677" y="4519211"/>
            <a:ext cx="7242600" cy="154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A Digital Twist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on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Instagram-in</a:t>
            </a:r>
            <a:endParaRPr sz="600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3079" y="312109"/>
            <a:ext cx="2923517" cy="153720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8142049" y="824025"/>
            <a:ext cx="1916400" cy="66198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</a:t>
            </a:r>
            <a:r>
              <a:rPr b="1" lang="en" sz="2400"/>
              <a:t>comment</a:t>
            </a:r>
            <a:r>
              <a:rPr lang="en" sz="2400"/>
              <a:t> feature of slides for students to comment on each others responses.</a:t>
            </a:r>
            <a:endParaRPr sz="24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7665" y="1194568"/>
            <a:ext cx="1177636" cy="1177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766706" y="1008538"/>
            <a:ext cx="1288717" cy="1288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6">
            <a:alphaModFix/>
          </a:blip>
          <a:srcRect b="0" l="9936" r="4622" t="0"/>
          <a:stretch/>
        </p:blipFill>
        <p:spPr>
          <a:xfrm>
            <a:off x="-1878886" y="6058768"/>
            <a:ext cx="1509233" cy="84250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-1010032" y="6068991"/>
            <a:ext cx="531900" cy="8424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>
            <a:stCxn id="59" idx="2"/>
          </p:cNvCxnSpPr>
          <p:nvPr/>
        </p:nvCxnSpPr>
        <p:spPr>
          <a:xfrm flipH="1">
            <a:off x="-2416425" y="7451500"/>
            <a:ext cx="919500" cy="21645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01" name="Google Shape;201;p22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02" name="Google Shape;202;p22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03" name="Google Shape;203;p22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04" name="Google Shape;204;p22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05" name="Google Shape;205;p22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p22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22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8" name="Google Shape;208;p22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9" name="Google Shape;209;p22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10" name="Google Shape;210;p22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22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17" name="Google Shape;217;p23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18" name="Google Shape;218;p23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19" name="Google Shape;219;p23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20" name="Google Shape;220;p23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21" name="Google Shape;221;p23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2" name="Google Shape;222;p23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3" name="Google Shape;223;p23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p23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p23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26" name="Google Shape;226;p23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3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33" name="Google Shape;233;p24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34" name="Google Shape;234;p24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35" name="Google Shape;235;p24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36" name="Google Shape;236;p24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37" name="Google Shape;237;p24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Google Shape;238;p24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p24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0" name="Google Shape;240;p24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1" name="Google Shape;241;p24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42" name="Google Shape;242;p24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4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49" name="Google Shape;249;p25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50" name="Google Shape;250;p25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51" name="Google Shape;251;p25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52" name="Google Shape;252;p25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53" name="Google Shape;253;p25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5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5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Google Shape;256;p25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7" name="Google Shape;257;p25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58" name="Google Shape;258;p25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5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65" name="Google Shape;265;p26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66" name="Google Shape;266;p26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67" name="Google Shape;267;p26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68" name="Google Shape;268;p26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69" name="Google Shape;269;p26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0" name="Google Shape;270;p26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1" name="Google Shape;271;p26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2" name="Google Shape;272;p26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3" name="Google Shape;273;p26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74" name="Google Shape;274;p26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6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81" name="Google Shape;281;p27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82" name="Google Shape;282;p27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83" name="Google Shape;283;p27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284" name="Google Shape;284;p27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285" name="Google Shape;285;p27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6" name="Google Shape;286;p27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7" name="Google Shape;287;p27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8" name="Google Shape;288;p27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9" name="Google Shape;289;p27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0" name="Google Shape;290;p27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27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8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97" name="Google Shape;297;p28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298" name="Google Shape;298;p28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299" name="Google Shape;299;p28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00" name="Google Shape;300;p28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01" name="Google Shape;301;p28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2" name="Google Shape;302;p28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3" name="Google Shape;303;p28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4" name="Google Shape;304;p28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5" name="Google Shape;305;p28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06" name="Google Shape;306;p28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28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13" name="Google Shape;313;p29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14" name="Google Shape;314;p29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15" name="Google Shape;315;p29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16" name="Google Shape;316;p29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17" name="Google Shape;317;p29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8" name="Google Shape;318;p29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9" name="Google Shape;319;p29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0" name="Google Shape;320;p29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21" name="Google Shape;321;p29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22" name="Google Shape;322;p29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23" name="Google Shape;323;p29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0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29" name="Google Shape;329;p30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30" name="Google Shape;330;p30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31" name="Google Shape;331;p30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32" name="Google Shape;332;p30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33" name="Google Shape;333;p30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4" name="Google Shape;334;p30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5" name="Google Shape;335;p30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6" name="Google Shape;336;p30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" name="Google Shape;337;p30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38" name="Google Shape;338;p30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30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1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45" name="Google Shape;345;p31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46" name="Google Shape;346;p31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47" name="Google Shape;347;p31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48" name="Google Shape;348;p31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49" name="Google Shape;349;p31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0" name="Google Shape;350;p31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1" name="Google Shape;351;p31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2" name="Google Shape;352;p31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3" name="Google Shape;353;p31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54" name="Google Shape;354;p31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31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3" name="Google Shape;73;p14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</a:t>
                      </a:r>
                      <a:r>
                        <a:rPr lang="en" sz="1800"/>
                        <a:t>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74" name="Google Shape;74;p14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75" name="Google Shape;75;p14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76" name="Google Shape;76;p14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77" name="Google Shape;77;p14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4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4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" name="Google Shape;80;p14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1" name="Google Shape;81;p14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Google Shape;82;p14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4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61" name="Google Shape;361;p32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62" name="Google Shape;362;p32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63" name="Google Shape;363;p32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64" name="Google Shape;364;p32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65" name="Google Shape;365;p32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6" name="Google Shape;366;p32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7" name="Google Shape;367;p32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8" name="Google Shape;368;p32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9" name="Google Shape;369;p32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70" name="Google Shape;370;p32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32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3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77" name="Google Shape;377;p33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78" name="Google Shape;378;p33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79" name="Google Shape;379;p33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80" name="Google Shape;380;p33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81" name="Google Shape;381;p33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2" name="Google Shape;382;p33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3" name="Google Shape;383;p33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4" name="Google Shape;384;p33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85" name="Google Shape;385;p33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6" name="Google Shape;386;p33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387" name="Google Shape;387;p33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4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93" name="Google Shape;393;p34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394" name="Google Shape;394;p34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395" name="Google Shape;395;p34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396" name="Google Shape;396;p34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397" name="Google Shape;397;p34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8" name="Google Shape;398;p34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9" name="Google Shape;399;p34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0" name="Google Shape;400;p34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01" name="Google Shape;401;p34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02" name="Google Shape;402;p34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03" name="Google Shape;403;p34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5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09" name="Google Shape;409;p35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10" name="Google Shape;410;p35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11" name="Google Shape;411;p35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12" name="Google Shape;412;p35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13" name="Google Shape;413;p35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4" name="Google Shape;414;p35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5" name="Google Shape;415;p35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6" name="Google Shape;416;p35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7" name="Google Shape;417;p35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18" name="Google Shape;418;p35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35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6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25" name="Google Shape;425;p36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26" name="Google Shape;426;p36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27" name="Google Shape;427;p36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28" name="Google Shape;428;p36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29" name="Google Shape;429;p36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0" name="Google Shape;430;p36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1" name="Google Shape;431;p36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2" name="Google Shape;432;p36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3" name="Google Shape;433;p36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34" name="Google Shape;434;p36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35" name="Google Shape;435;p36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7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41" name="Google Shape;441;p37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42" name="Google Shape;442;p37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43" name="Google Shape;443;p37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44" name="Google Shape;444;p37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45" name="Google Shape;445;p37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6" name="Google Shape;446;p37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7" name="Google Shape;447;p37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8" name="Google Shape;448;p37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9" name="Google Shape;449;p37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50" name="Google Shape;450;p37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51" name="Google Shape;451;p37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8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57" name="Google Shape;457;p38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58" name="Google Shape;458;p38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59" name="Google Shape;459;p38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60" name="Google Shape;460;p38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61" name="Google Shape;461;p38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2" name="Google Shape;462;p38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3" name="Google Shape;463;p38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4" name="Google Shape;464;p38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5" name="Google Shape;465;p38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66" name="Google Shape;466;p38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Google Shape;467;p38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9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73" name="Google Shape;473;p39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74" name="Google Shape;474;p39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75" name="Google Shape;475;p39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76" name="Google Shape;476;p39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77" name="Google Shape;477;p39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8" name="Google Shape;478;p39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9" name="Google Shape;479;p39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0" name="Google Shape;480;p39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1" name="Google Shape;481;p39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82" name="Google Shape;482;p39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Google Shape;483;p39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0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89" name="Google Shape;489;p40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490" name="Google Shape;490;p40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491" name="Google Shape;491;p40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492" name="Google Shape;492;p40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493" name="Google Shape;493;p40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4" name="Google Shape;494;p40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5" name="Google Shape;495;p40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6" name="Google Shape;496;p40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7" name="Google Shape;497;p40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8" name="Google Shape;498;p40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40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1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05" name="Google Shape;505;p41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06" name="Google Shape;506;p41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507" name="Google Shape;507;p41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508" name="Google Shape;508;p41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509" name="Google Shape;509;p41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0" name="Google Shape;510;p41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1" name="Google Shape;511;p41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2" name="Google Shape;512;p41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3" name="Google Shape;513;p41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4" name="Google Shape;514;p41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15" name="Google Shape;515;p41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90" name="Google Shape;90;p15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91" name="Google Shape;91;p15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92" name="Google Shape;92;p15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93" name="Google Shape;93;p15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5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5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5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5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5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2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21" name="Google Shape;521;p42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22" name="Google Shape;522;p42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523" name="Google Shape;523;p42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524" name="Google Shape;524;p42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525" name="Google Shape;525;p42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6" name="Google Shape;526;p42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7" name="Google Shape;527;p42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8" name="Google Shape;528;p42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9" name="Google Shape;529;p42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30" name="Google Shape;530;p42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31" name="Google Shape;531;p42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3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37" name="Google Shape;537;p43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38" name="Google Shape;538;p43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539" name="Google Shape;539;p43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540" name="Google Shape;540;p43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541" name="Google Shape;541;p43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2" name="Google Shape;542;p43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3" name="Google Shape;543;p43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4" name="Google Shape;544;p43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45" name="Google Shape;545;p43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46" name="Google Shape;546;p43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Google Shape;547;p43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4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3" name="Google Shape;553;p44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54" name="Google Shape;554;p44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555" name="Google Shape;555;p44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556" name="Google Shape;556;p44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557" name="Google Shape;557;p44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8" name="Google Shape;558;p44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9" name="Google Shape;559;p44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0" name="Google Shape;560;p44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1" name="Google Shape;561;p44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62" name="Google Shape;562;p44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63" name="Google Shape;563;p44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7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5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69" name="Google Shape;569;p45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570" name="Google Shape;570;p45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571" name="Google Shape;571;p45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572" name="Google Shape;572;p45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573" name="Google Shape;573;p45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4" name="Google Shape;574;p45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5" name="Google Shape;575;p45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6" name="Google Shape;576;p45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7" name="Google Shape;577;p45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8" name="Google Shape;578;p45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579" name="Google Shape;579;p45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5" name="Google Shape;105;p16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06" name="Google Shape;106;p16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07" name="Google Shape;107;p16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08" name="Google Shape;108;p16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09" name="Google Shape;109;p16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6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" name="Google Shape;111;p16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6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6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4" name="Google Shape;114;p16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6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1" name="Google Shape;121;p17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22" name="Google Shape;122;p17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23" name="Google Shape;123;p17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24" name="Google Shape;124;p17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25" name="Google Shape;125;p17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7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7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7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7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30" name="Google Shape;130;p17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7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38" name="Google Shape;138;p18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39" name="Google Shape;139;p18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40" name="Google Shape;140;p18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41" name="Google Shape;141;p18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8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8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8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8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6" name="Google Shape;146;p18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18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3" name="Google Shape;153;p19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54" name="Google Shape;154;p19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55" name="Google Shape;155;p19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56" name="Google Shape;156;p19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57" name="Google Shape;157;p19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19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Google Shape;159;p19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0" name="Google Shape;160;p19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1" name="Google Shape;161;p19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2" name="Google Shape;162;p19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9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9" name="Google Shape;169;p20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70" name="Google Shape;170;p20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71" name="Google Shape;171;p20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72" name="Google Shape;172;p20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73" name="Google Shape;173;p20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4" name="Google Shape;174;p20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p20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20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20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8" name="Google Shape;178;p20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0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/>
          <p:nvPr/>
        </p:nvSpPr>
        <p:spPr>
          <a:xfrm>
            <a:off x="0" y="-1375"/>
            <a:ext cx="777240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85" name="Google Shape;185;p21"/>
          <p:cNvGraphicFramePr/>
          <p:nvPr/>
        </p:nvGraphicFramePr>
        <p:xfrm>
          <a:off x="348180" y="14301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{036C8105-376F-4AEF-9D17-48B52871670B}</a:tableStyleId>
              </a:tblPr>
              <a:tblGrid>
                <a:gridCol w="1101375"/>
                <a:gridCol w="5919250"/>
              </a:tblGrid>
              <a:tr h="961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          </a:t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Handle:</a:t>
                      </a:r>
                      <a:endParaRPr sz="1800"/>
                    </a:p>
                  </a:txBody>
                  <a:tcPr marT="118325" marB="118325" marR="70650" marL="70650" anchor="b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3267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Insert Image/Videos(s)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678025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Write something about your image or video</a:t>
                      </a:r>
                      <a:endParaRPr sz="1800"/>
                    </a:p>
                  </a:txBody>
                  <a:tcPr marT="118325" marB="118325" marR="70650" marL="70650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  <p:sp>
        <p:nvSpPr>
          <p:cNvPr id="186" name="Google Shape;186;p21"/>
          <p:cNvSpPr/>
          <p:nvPr/>
        </p:nvSpPr>
        <p:spPr>
          <a:xfrm>
            <a:off x="1482800" y="238865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Instagram-in</a:t>
            </a:r>
          </a:p>
        </p:txBody>
      </p:sp>
      <p:sp>
        <p:nvSpPr>
          <p:cNvPr id="187" name="Google Shape;187;p21"/>
          <p:cNvSpPr/>
          <p:nvPr/>
        </p:nvSpPr>
        <p:spPr>
          <a:xfrm>
            <a:off x="1554863" y="238864"/>
            <a:ext cx="4662664" cy="9222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Instagram-in</a:t>
            </a:r>
          </a:p>
        </p:txBody>
      </p:sp>
      <p:grpSp>
        <p:nvGrpSpPr>
          <p:cNvPr id="188" name="Google Shape;188;p21"/>
          <p:cNvGrpSpPr/>
          <p:nvPr/>
        </p:nvGrpSpPr>
        <p:grpSpPr>
          <a:xfrm>
            <a:off x="350725" y="8588300"/>
            <a:ext cx="7187100" cy="922200"/>
            <a:chOff x="350725" y="8588300"/>
            <a:chExt cx="7187100" cy="922200"/>
          </a:xfrm>
        </p:grpSpPr>
        <p:pic>
          <p:nvPicPr>
            <p:cNvPr id="189" name="Google Shape;189;p21"/>
            <p:cNvPicPr preferRelativeResize="0"/>
            <p:nvPr/>
          </p:nvPicPr>
          <p:blipFill rotWithShape="1">
            <a:blip r:embed="rId3">
              <a:alphaModFix/>
            </a:blip>
            <a:srcRect b="26187" l="36705" r="57136" t="67939"/>
            <a:stretch/>
          </p:blipFill>
          <p:spPr>
            <a:xfrm>
              <a:off x="18785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21"/>
            <p:cNvPicPr preferRelativeResize="0"/>
            <p:nvPr/>
          </p:nvPicPr>
          <p:blipFill rotWithShape="1">
            <a:blip r:embed="rId3">
              <a:alphaModFix/>
            </a:blip>
            <a:srcRect b="26045" l="30591" r="63933" t="68080"/>
            <a:stretch/>
          </p:blipFill>
          <p:spPr>
            <a:xfrm>
              <a:off x="1227025" y="8588300"/>
              <a:ext cx="846875" cy="908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21"/>
            <p:cNvPicPr preferRelativeResize="0"/>
            <p:nvPr/>
          </p:nvPicPr>
          <p:blipFill rotWithShape="1">
            <a:blip r:embed="rId3">
              <a:alphaModFix/>
            </a:blip>
            <a:srcRect b="26173" l="23469" r="70372" t="67953"/>
            <a:stretch/>
          </p:blipFill>
          <p:spPr>
            <a:xfrm>
              <a:off x="350725" y="8601988"/>
              <a:ext cx="952500" cy="90851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21"/>
            <p:cNvPicPr preferRelativeResize="0"/>
            <p:nvPr/>
          </p:nvPicPr>
          <p:blipFill rotWithShape="1">
            <a:blip r:embed="rId3">
              <a:alphaModFix/>
            </a:blip>
            <a:srcRect b="26881" l="69932" r="23908" t="68066"/>
            <a:stretch/>
          </p:blipFill>
          <p:spPr>
            <a:xfrm>
              <a:off x="6585325" y="8601999"/>
              <a:ext cx="952500" cy="781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21"/>
            <p:cNvPicPr preferRelativeResize="0"/>
            <p:nvPr/>
          </p:nvPicPr>
          <p:blipFill rotWithShape="1">
            <a:blip r:embed="rId3">
              <a:alphaModFix/>
            </a:blip>
            <a:srcRect b="26186" l="43915" r="42983" t="69582"/>
            <a:stretch/>
          </p:blipFill>
          <p:spPr>
            <a:xfrm>
              <a:off x="3030963" y="8729062"/>
              <a:ext cx="2026349" cy="6543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94" name="Google Shape;194;p21"/>
          <p:cNvPicPr preferRelativeResize="0"/>
          <p:nvPr/>
        </p:nvPicPr>
        <p:blipFill rotWithShape="1">
          <a:blip r:embed="rId3">
            <a:alphaModFix/>
          </a:blip>
          <a:srcRect b="83968" l="69996" r="22624" t="12206"/>
          <a:stretch/>
        </p:blipFill>
        <p:spPr>
          <a:xfrm>
            <a:off x="6538550" y="999950"/>
            <a:ext cx="738550" cy="382901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1"/>
          <p:cNvSpPr/>
          <p:nvPr/>
        </p:nvSpPr>
        <p:spPr>
          <a:xfrm>
            <a:off x="701400" y="1565125"/>
            <a:ext cx="298500" cy="297600"/>
          </a:xfrm>
          <a:prstGeom prst="ellipse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